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 b="def" i="def"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 b="def" i="def"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0" t="0" r="0"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b="1"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1800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b="1" sz="1800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b="1" sz="1800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b="1" sz="1800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4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4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4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4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4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platzhalt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platzhalt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Bildplatzhalt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Vanadium_redox_battery#/media/File:Redox_Flow_Battery.jp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platzhalter 2"/>
          <p:cNvSpPr txBox="1"/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b="1" sz="4000"/>
            </a:lvl1pPr>
          </a:lstStyle>
          <a:p>
            <a:pPr/>
            <a:r>
              <a:t>Utilizing unused renewable energy</a:t>
            </a:r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7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Batteries</a:t>
            </a:r>
          </a:p>
        </p:txBody>
      </p:sp>
      <p:sp>
        <p:nvSpPr>
          <p:cNvPr id="198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Vanadium Redox Flow Battery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 invalidUrl="" action="" tgtFrame="" tooltip="" history="1" highlightClick="0" endSnd="0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Vanadium Redox Flow Batt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Vanadium Redox Flow Battery</a:t>
            </a:r>
          </a:p>
        </p:txBody>
      </p:sp>
      <p:sp>
        <p:nvSpPr>
          <p:cNvPr id="205" name="12,000-20,000 cycle life (90% capacity dr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t>330-970 €/kWh</a:t>
            </a:r>
          </a:p>
          <a:p>
            <a:pPr>
              <a:buBlip>
                <a:blip r:embed="rId2"/>
              </a:buBlip>
            </a:pPr>
            <a:r>
              <a:t>75% efficiency </a:t>
            </a:r>
          </a:p>
          <a:p>
            <a:pPr>
              <a:buBlip>
                <a:blip r:embed="rId2"/>
              </a:buBlip>
            </a:pPr>
            <a:r>
              <a:t>Power and energy are separated </a:t>
            </a:r>
          </a:p>
          <a:p>
            <a:pPr>
              <a:buBlip>
                <a:blip r:embed="rId2"/>
              </a:buBlip>
            </a:pPr>
            <a:r>
              <a:t>Discharge up to 20 h 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0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10" name="Inhaltsplatzhalter 4"/>
          <p:cNvGraphicFramePr/>
          <p:nvPr/>
        </p:nvGraphicFramePr>
        <p:xfrm>
          <a:off x="392113" y="1198562"/>
          <a:ext cx="8356603" cy="40306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2767"/>
                <a:gridCol w="1392767"/>
                <a:gridCol w="1392767"/>
                <a:gridCol w="1392767"/>
                <a:gridCol w="1392767"/>
                <a:gridCol w="1392767"/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11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Foliennummernplatzhalter 6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Criteria</a:t>
            </a:r>
          </a:p>
        </p:txBody>
      </p:sp>
      <p:sp>
        <p:nvSpPr>
          <p:cNvPr id="215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Systems</a:t>
            </a:r>
          </a:p>
        </p:txBody>
      </p:sp>
      <p:sp>
        <p:nvSpPr>
          <p:cNvPr id="216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Table 1: </a:t>
            </a:r>
            <a:r>
              <a:t>Comparison</a:t>
            </a:r>
            <a:r>
              <a:t> between energy storage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1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0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1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Grafik 6" descr="Grafik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3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32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33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18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9" name="Titel 3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20" name="Inhaltsplatzhalter 4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21" name="Grafik 5" descr="Grafik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https://www.energy-charts.de/power.htm?source=wind-onshore&amp;year=2020&amp;week=3</a:t>
            </a:r>
          </a:p>
        </p:txBody>
      </p:sp>
      <p:sp>
        <p:nvSpPr>
          <p:cNvPr id="125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1: Peaks and </a:t>
            </a:r>
            <a:r>
              <a:t>lows</a:t>
            </a:r>
            <a:r>
              <a:t> of </a:t>
            </a:r>
            <a:r>
              <a:t>onshore</a:t>
            </a:r>
            <a:r>
              <a:t> wind power plants in Germany</a:t>
            </a:r>
          </a:p>
        </p:txBody>
      </p:sp>
      <p:sp>
        <p:nvSpPr>
          <p:cNvPr id="126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Power (MWh)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29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3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storage systems</a:t>
            </a:r>
          </a:p>
        </p:txBody>
      </p:sp>
      <p:sp>
        <p:nvSpPr>
          <p:cNvPr id="131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4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2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3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Excess energy</a:t>
              </a:r>
            </a:p>
          </p:txBody>
        </p:sp>
      </p:grpSp>
      <p:sp>
        <p:nvSpPr>
          <p:cNvPr id="135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8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6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7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Power-to-Gas</a:t>
              </a:r>
            </a:p>
          </p:txBody>
        </p:sp>
      </p:grpSp>
      <p:grpSp>
        <p:nvGrpSpPr>
          <p:cNvPr id="141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9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0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Vehicle to grid</a:t>
              </a:r>
            </a:p>
          </p:txBody>
        </p:sp>
      </p:grpSp>
      <p:grpSp>
        <p:nvGrpSpPr>
          <p:cNvPr id="144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2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3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Hydrogen</a:t>
              </a:r>
            </a:p>
          </p:txBody>
        </p:sp>
      </p:grpSp>
      <p:grpSp>
        <p:nvGrpSpPr>
          <p:cNvPr id="147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5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6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Battery storage system</a:t>
              </a:r>
            </a:p>
          </p:txBody>
        </p:sp>
      </p:grpSp>
      <p:sp>
        <p:nvSpPr>
          <p:cNvPr id="148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50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4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2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3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Pumped storage hydropower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58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59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Inhaltsplatzhalter 10" descr="Inhaltsplatzhalter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64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65" name="Inhaltsplatzhalter 6" descr="Inhaltsplatzhalt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rafik 10" descr="Grafik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rafik 12" descr="Grafik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3" name="Inhaltsplatzhalter 8" descr="Inhaltsplatzhalt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7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Hydrogen as an energy storage system</a:t>
            </a:r>
          </a:p>
        </p:txBody>
      </p:sp>
      <p:pic>
        <p:nvPicPr>
          <p:cNvPr id="178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  <p:pic>
        <p:nvPicPr>
          <p:cNvPr id="184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oliennummernplatzhalter 6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0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Power-to-Gas</a:t>
            </a:r>
          </a:p>
        </p:txBody>
      </p:sp>
      <p:pic>
        <p:nvPicPr>
          <p:cNvPr id="191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X: Power-to-Gas concepts</a:t>
            </a:r>
          </a:p>
        </p:txBody>
      </p:sp>
      <p:pic>
        <p:nvPicPr>
          <p:cNvPr id="19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